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72" r:id="rId3"/>
    <p:sldId id="257" r:id="rId4"/>
    <p:sldId id="274" r:id="rId5"/>
    <p:sldId id="259" r:id="rId6"/>
    <p:sldId id="270" r:id="rId7"/>
    <p:sldId id="268" r:id="rId8"/>
    <p:sldId id="260" r:id="rId9"/>
    <p:sldId id="265" r:id="rId10"/>
    <p:sldId id="271" r:id="rId11"/>
    <p:sldId id="266" r:id="rId12"/>
    <p:sldId id="277" r:id="rId13"/>
    <p:sldId id="279" r:id="rId14"/>
    <p:sldId id="267" r:id="rId15"/>
    <p:sldId id="263" r:id="rId16"/>
    <p:sldId id="273" r:id="rId17"/>
    <p:sldId id="264" r:id="rId18"/>
  </p:sldIdLst>
  <p:sldSz cx="12192000" cy="6858000"/>
  <p:notesSz cx="6858000" cy="9144000"/>
  <p:embeddedFontLst>
    <p:embeddedFont>
      <p:font typeface="Algerian" panose="04020705040A02060702" pitchFamily="82" charset="0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서울남산체 B" panose="02020503020101020101" pitchFamily="18" charset="-127"/>
      <p:regular r:id="rId23"/>
    </p:embeddedFont>
    <p:embeddedFont>
      <p:font typeface="서울남산체 EB" panose="02020503020101020101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AFE"/>
    <a:srgbClr val="2CB9DD"/>
    <a:srgbClr val="6EDAF5"/>
    <a:srgbClr val="73DAF5"/>
    <a:srgbClr val="FFCC00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84131" autoAdjust="0"/>
  </p:normalViewPr>
  <p:slideViewPr>
    <p:cSldViewPr snapToGrid="0">
      <p:cViewPr varScale="1">
        <p:scale>
          <a:sx n="72" d="100"/>
          <a:sy n="72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9C17C4-992E-4626-B5FD-48CC15FF6597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FCD06AE5-6E47-4FDA-9939-42850673BCF9}">
      <dgm:prSet phldrT="[텍스트]"/>
      <dgm:spPr>
        <a:solidFill>
          <a:schemeClr val="tx1">
            <a:lumMod val="95000"/>
            <a:lumOff val="5000"/>
          </a:schemeClr>
        </a:solidFill>
        <a:ln>
          <a:solidFill>
            <a:schemeClr val="tx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dirty="0">
              <a:solidFill>
                <a:srgbClr val="FFCC00"/>
              </a:solidFill>
              <a:latin typeface="서울남산체 B" panose="02020503020101020101" pitchFamily="18" charset="-127"/>
              <a:ea typeface="서울남산체 B" panose="02020503020101020101" pitchFamily="18" charset="-127"/>
            </a:rPr>
            <a:t>변 예 섬</a:t>
          </a:r>
        </a:p>
      </dgm:t>
    </dgm:pt>
    <dgm:pt modelId="{620D2D57-B4CE-451F-A917-BD724537EBB6}" type="parTrans" cxnId="{6B394702-E7C5-461D-8B68-541146DB9A89}">
      <dgm:prSet/>
      <dgm:spPr/>
      <dgm:t>
        <a:bodyPr/>
        <a:lstStyle/>
        <a:p>
          <a:pPr latinLnBrk="1"/>
          <a:endParaRPr lang="ko-KR" altLang="en-US"/>
        </a:p>
      </dgm:t>
    </dgm:pt>
    <dgm:pt modelId="{FE8CE415-E13A-4F85-A0C8-A56B81015CEC}" type="sibTrans" cxnId="{6B394702-E7C5-461D-8B68-541146DB9A89}">
      <dgm:prSet/>
      <dgm:spPr/>
      <dgm:t>
        <a:bodyPr/>
        <a:lstStyle/>
        <a:p>
          <a:pPr latinLnBrk="1"/>
          <a:endParaRPr lang="ko-KR" altLang="en-US"/>
        </a:p>
      </dgm:t>
    </dgm:pt>
    <dgm:pt modelId="{8E7B4F35-C9ED-4EFB-BB20-945E4C8A53E3}">
      <dgm:prSet phldrT="[텍스트]"/>
      <dgm:spPr>
        <a:solidFill>
          <a:srgbClr val="FF0000"/>
        </a:solidFill>
        <a:ln>
          <a:solidFill>
            <a:srgbClr val="FF0000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dirty="0">
              <a:solidFill>
                <a:srgbClr val="FFFF00"/>
              </a:solidFill>
              <a:latin typeface="서울남산체 B" panose="02020503020101020101" pitchFamily="18" charset="-127"/>
              <a:ea typeface="서울남산체 B" panose="02020503020101020101" pitchFamily="18" charset="-127"/>
            </a:rPr>
            <a:t>이     근</a:t>
          </a:r>
        </a:p>
      </dgm:t>
    </dgm:pt>
    <dgm:pt modelId="{1323948F-D3C5-4ECE-900E-5AF802205D53}" type="parTrans" cxnId="{B3D213A3-FB04-4D3E-91D9-B9B4551FCAEE}">
      <dgm:prSet/>
      <dgm:spPr/>
      <dgm:t>
        <a:bodyPr/>
        <a:lstStyle/>
        <a:p>
          <a:pPr latinLnBrk="1"/>
          <a:endParaRPr lang="ko-KR" altLang="en-US"/>
        </a:p>
      </dgm:t>
    </dgm:pt>
    <dgm:pt modelId="{209CA4AE-5B74-4F45-A1F1-C4E300EA18B9}" type="sibTrans" cxnId="{B3D213A3-FB04-4D3E-91D9-B9B4551FCAEE}">
      <dgm:prSet/>
      <dgm:spPr/>
      <dgm:t>
        <a:bodyPr/>
        <a:lstStyle/>
        <a:p>
          <a:pPr latinLnBrk="1"/>
          <a:endParaRPr lang="ko-KR" altLang="en-US"/>
        </a:p>
      </dgm:t>
    </dgm:pt>
    <dgm:pt modelId="{A76B709F-E996-4CC6-A4D8-ACFA6911CC07}">
      <dgm:prSet phldrT="[텍스트]"/>
      <dgm:spPr>
        <a:solidFill>
          <a:srgbClr val="CC99FF"/>
        </a:solidFill>
        <a:ln>
          <a:solidFill>
            <a:srgbClr val="CC99FF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  <a:latin typeface="서울남산체 B" panose="02020503020101020101" pitchFamily="18" charset="-127"/>
              <a:ea typeface="서울남산체 B" panose="02020503020101020101" pitchFamily="18" charset="-127"/>
            </a:rPr>
            <a:t>강 지 연</a:t>
          </a:r>
        </a:p>
      </dgm:t>
    </dgm:pt>
    <dgm:pt modelId="{F81EEDF5-BBB6-4694-AB6F-563FFCBA1C2D}" type="parTrans" cxnId="{7137D3F6-0780-455A-AA28-252DB319D2DE}">
      <dgm:prSet/>
      <dgm:spPr/>
      <dgm:t>
        <a:bodyPr/>
        <a:lstStyle/>
        <a:p>
          <a:pPr latinLnBrk="1"/>
          <a:endParaRPr lang="ko-KR" altLang="en-US"/>
        </a:p>
      </dgm:t>
    </dgm:pt>
    <dgm:pt modelId="{834F1D39-3FFE-40CF-9013-E976E23306EA}" type="sibTrans" cxnId="{7137D3F6-0780-455A-AA28-252DB319D2DE}">
      <dgm:prSet/>
      <dgm:spPr/>
      <dgm:t>
        <a:bodyPr/>
        <a:lstStyle/>
        <a:p>
          <a:pPr latinLnBrk="1"/>
          <a:endParaRPr lang="ko-KR" altLang="en-US"/>
        </a:p>
      </dgm:t>
    </dgm:pt>
    <dgm:pt modelId="{78863E00-654B-434D-A2D5-8BFFFF1491E7}">
      <dgm:prSet phldrT="[텍스트]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  <a:latin typeface="서울남산체 B" panose="02020503020101020101" pitchFamily="18" charset="-127"/>
              <a:ea typeface="서울남산체 B" panose="02020503020101020101" pitchFamily="18" charset="-127"/>
            </a:rPr>
            <a:t>정 다 운</a:t>
          </a:r>
        </a:p>
      </dgm:t>
    </dgm:pt>
    <dgm:pt modelId="{DC3B068B-9110-4D43-8483-CB13EDFBC323}" type="parTrans" cxnId="{6BB89EC8-6DA1-4023-A179-8A1A58DFB375}">
      <dgm:prSet/>
      <dgm:spPr/>
      <dgm:t>
        <a:bodyPr/>
        <a:lstStyle/>
        <a:p>
          <a:pPr latinLnBrk="1"/>
          <a:endParaRPr lang="ko-KR" altLang="en-US"/>
        </a:p>
      </dgm:t>
    </dgm:pt>
    <dgm:pt modelId="{A402A7BC-FF3B-4FA2-8597-01DA84FBEAFF}" type="sibTrans" cxnId="{6BB89EC8-6DA1-4023-A179-8A1A58DFB375}">
      <dgm:prSet/>
      <dgm:spPr/>
      <dgm:t>
        <a:bodyPr/>
        <a:lstStyle/>
        <a:p>
          <a:pPr latinLnBrk="1"/>
          <a:endParaRPr lang="ko-KR" altLang="en-US"/>
        </a:p>
      </dgm:t>
    </dgm:pt>
    <dgm:pt modelId="{CA92479E-7506-4DAB-B2F9-B2C4024B2C9B}" type="pres">
      <dgm:prSet presAssocID="{049C17C4-992E-4626-B5FD-48CC15FF6597}" presName="diagram" presStyleCnt="0">
        <dgm:presLayoutVars>
          <dgm:dir/>
          <dgm:animLvl val="lvl"/>
          <dgm:resizeHandles val="exact"/>
        </dgm:presLayoutVars>
      </dgm:prSet>
      <dgm:spPr/>
    </dgm:pt>
    <dgm:pt modelId="{08D84AA8-3522-4E28-844E-F6983487DBA2}" type="pres">
      <dgm:prSet presAssocID="{FCD06AE5-6E47-4FDA-9939-42850673BCF9}" presName="compNode" presStyleCnt="0"/>
      <dgm:spPr/>
    </dgm:pt>
    <dgm:pt modelId="{F6F5C830-CFCA-4F31-BB49-B69FA6835225}" type="pres">
      <dgm:prSet presAssocID="{FCD06AE5-6E47-4FDA-9939-42850673BCF9}" presName="childRect" presStyleLbl="bgAcc1" presStyleIdx="0" presStyleCnt="4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  <dgm:pt modelId="{B81B3954-4C50-47E6-900A-6B24F99CF93F}" type="pres">
      <dgm:prSet presAssocID="{FCD06AE5-6E47-4FDA-9939-42850673BCF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992A51B-B140-4BB5-9ECD-CAB66749C781}" type="pres">
      <dgm:prSet presAssocID="{FCD06AE5-6E47-4FDA-9939-42850673BCF9}" presName="parentRect" presStyleLbl="alignNode1" presStyleIdx="0" presStyleCnt="4"/>
      <dgm:spPr/>
    </dgm:pt>
    <dgm:pt modelId="{E611C9FF-E526-4433-AB8C-3A99589480B7}" type="pres">
      <dgm:prSet presAssocID="{FCD06AE5-6E47-4FDA-9939-42850673BCF9}" presName="adorn" presStyleLbl="fgAccFollow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BCAC074-4028-48FF-87D4-6F71F6ECAEE4}" type="pres">
      <dgm:prSet presAssocID="{FE8CE415-E13A-4F85-A0C8-A56B81015CEC}" presName="sibTrans" presStyleLbl="sibTrans2D1" presStyleIdx="0" presStyleCnt="0"/>
      <dgm:spPr/>
    </dgm:pt>
    <dgm:pt modelId="{DEC9ECF9-FDAE-49B2-A09B-F90B2545524E}" type="pres">
      <dgm:prSet presAssocID="{8E7B4F35-C9ED-4EFB-BB20-945E4C8A53E3}" presName="compNode" presStyleCnt="0"/>
      <dgm:spPr/>
    </dgm:pt>
    <dgm:pt modelId="{75980B66-1E28-4479-BDB6-27B999E98889}" type="pres">
      <dgm:prSet presAssocID="{8E7B4F35-C9ED-4EFB-BB20-945E4C8A53E3}" presName="childRect" presStyleLbl="bgAcc1" presStyleIdx="1" presStyleCnt="4">
        <dgm:presLayoutVars>
          <dgm:bulletEnabled val="1"/>
        </dgm:presLayoutVars>
      </dgm:prSet>
      <dgm:spPr>
        <a:ln>
          <a:solidFill>
            <a:srgbClr val="FF0000"/>
          </a:solidFill>
        </a:ln>
      </dgm:spPr>
    </dgm:pt>
    <dgm:pt modelId="{9B6BC88D-B4DB-4AAE-9449-DDADF715C99F}" type="pres">
      <dgm:prSet presAssocID="{8E7B4F35-C9ED-4EFB-BB20-945E4C8A53E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88E731C-B933-42E1-855B-9F27F5E05CA5}" type="pres">
      <dgm:prSet presAssocID="{8E7B4F35-C9ED-4EFB-BB20-945E4C8A53E3}" presName="parentRect" presStyleLbl="alignNode1" presStyleIdx="1" presStyleCnt="4"/>
      <dgm:spPr/>
    </dgm:pt>
    <dgm:pt modelId="{9BFE6B77-D977-4AC0-9356-477ED1E2BF08}" type="pres">
      <dgm:prSet presAssocID="{8E7B4F35-C9ED-4EFB-BB20-945E4C8A53E3}" presName="adorn" presStyleLbl="fgAccFollow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C6C80C9-6A4A-4BC7-AE60-66657EE3A9DD}" type="pres">
      <dgm:prSet presAssocID="{209CA4AE-5B74-4F45-A1F1-C4E300EA18B9}" presName="sibTrans" presStyleLbl="sibTrans2D1" presStyleIdx="0" presStyleCnt="0"/>
      <dgm:spPr/>
    </dgm:pt>
    <dgm:pt modelId="{F2A3C7C4-6CAD-4381-9582-86EA93434C7E}" type="pres">
      <dgm:prSet presAssocID="{A76B709F-E996-4CC6-A4D8-ACFA6911CC07}" presName="compNode" presStyleCnt="0"/>
      <dgm:spPr/>
    </dgm:pt>
    <dgm:pt modelId="{F6672AC6-7144-409B-8E7F-F1DD5118D2C7}" type="pres">
      <dgm:prSet presAssocID="{A76B709F-E996-4CC6-A4D8-ACFA6911CC07}" presName="childRect" presStyleLbl="bgAcc1" presStyleIdx="2" presStyleCnt="4">
        <dgm:presLayoutVars>
          <dgm:bulletEnabled val="1"/>
        </dgm:presLayoutVars>
      </dgm:prSet>
      <dgm:spPr>
        <a:ln>
          <a:solidFill>
            <a:srgbClr val="CC99FF"/>
          </a:solidFill>
        </a:ln>
      </dgm:spPr>
    </dgm:pt>
    <dgm:pt modelId="{039BA137-2BA3-4351-AC94-4088D0C46699}" type="pres">
      <dgm:prSet presAssocID="{A76B709F-E996-4CC6-A4D8-ACFA6911CC0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C1CB725-22A2-498E-8F50-B0EAC137CFC2}" type="pres">
      <dgm:prSet presAssocID="{A76B709F-E996-4CC6-A4D8-ACFA6911CC07}" presName="parentRect" presStyleLbl="alignNode1" presStyleIdx="2" presStyleCnt="4"/>
      <dgm:spPr/>
    </dgm:pt>
    <dgm:pt modelId="{31DE6259-3532-4F52-834E-457BDFE41C0B}" type="pres">
      <dgm:prSet presAssocID="{A76B709F-E996-4CC6-A4D8-ACFA6911CC07}" presName="adorn" presStyleLbl="fgAccFollow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8D838BBD-7E83-4FB6-A0E0-47FC37A9E356}" type="pres">
      <dgm:prSet presAssocID="{834F1D39-3FFE-40CF-9013-E976E23306EA}" presName="sibTrans" presStyleLbl="sibTrans2D1" presStyleIdx="0" presStyleCnt="0"/>
      <dgm:spPr/>
    </dgm:pt>
    <dgm:pt modelId="{6BC953CB-E403-47D6-AF81-E1632E739003}" type="pres">
      <dgm:prSet presAssocID="{78863E00-654B-434D-A2D5-8BFFFF1491E7}" presName="compNode" presStyleCnt="0"/>
      <dgm:spPr/>
    </dgm:pt>
    <dgm:pt modelId="{3B378F0C-71CC-4567-B27B-A57CF5B82D59}" type="pres">
      <dgm:prSet presAssocID="{78863E00-654B-434D-A2D5-8BFFFF1491E7}" presName="childRect" presStyleLbl="bgAcc1" presStyleIdx="3" presStyleCnt="4">
        <dgm:presLayoutVars>
          <dgm:bulletEnabled val="1"/>
        </dgm:presLayoutVars>
      </dgm:prSet>
      <dgm:spPr/>
    </dgm:pt>
    <dgm:pt modelId="{8C26FC62-BB6F-445A-8F2D-53414587E809}" type="pres">
      <dgm:prSet presAssocID="{78863E00-654B-434D-A2D5-8BFFFF1491E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874D4BC-FEF0-4966-8FE9-F26A8A7DFCE0}" type="pres">
      <dgm:prSet presAssocID="{78863E00-654B-434D-A2D5-8BFFFF1491E7}" presName="parentRect" presStyleLbl="alignNode1" presStyleIdx="3" presStyleCnt="4"/>
      <dgm:spPr/>
    </dgm:pt>
    <dgm:pt modelId="{349551E9-736F-4AB3-83D2-142A386C4A2D}" type="pres">
      <dgm:prSet presAssocID="{78863E00-654B-434D-A2D5-8BFFFF1491E7}" presName="adorn" presStyleLbl="fgAccFollow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6B394702-E7C5-461D-8B68-541146DB9A89}" srcId="{049C17C4-992E-4626-B5FD-48CC15FF6597}" destId="{FCD06AE5-6E47-4FDA-9939-42850673BCF9}" srcOrd="0" destOrd="0" parTransId="{620D2D57-B4CE-451F-A917-BD724537EBB6}" sibTransId="{FE8CE415-E13A-4F85-A0C8-A56B81015CEC}"/>
    <dgm:cxn modelId="{4F6ECE21-81C6-4752-B938-77E6D5DFDB3C}" type="presOf" srcId="{78863E00-654B-434D-A2D5-8BFFFF1491E7}" destId="{A874D4BC-FEF0-4966-8FE9-F26A8A7DFCE0}" srcOrd="1" destOrd="0" presId="urn:microsoft.com/office/officeart/2005/8/layout/bList2"/>
    <dgm:cxn modelId="{964F092C-C5AC-4478-A75B-B1671B106CE1}" type="presOf" srcId="{209CA4AE-5B74-4F45-A1F1-C4E300EA18B9}" destId="{BC6C80C9-6A4A-4BC7-AE60-66657EE3A9DD}" srcOrd="0" destOrd="0" presId="urn:microsoft.com/office/officeart/2005/8/layout/bList2"/>
    <dgm:cxn modelId="{858BAC62-4F62-4361-9D51-D83286920BE2}" type="presOf" srcId="{78863E00-654B-434D-A2D5-8BFFFF1491E7}" destId="{8C26FC62-BB6F-445A-8F2D-53414587E809}" srcOrd="0" destOrd="0" presId="urn:microsoft.com/office/officeart/2005/8/layout/bList2"/>
    <dgm:cxn modelId="{1921C344-036A-428C-82EE-69E2A662B455}" type="presOf" srcId="{FCD06AE5-6E47-4FDA-9939-42850673BCF9}" destId="{B81B3954-4C50-47E6-900A-6B24F99CF93F}" srcOrd="0" destOrd="0" presId="urn:microsoft.com/office/officeart/2005/8/layout/bList2"/>
    <dgm:cxn modelId="{E051C24D-C97D-4152-BF98-416D2C558412}" type="presOf" srcId="{8E7B4F35-C9ED-4EFB-BB20-945E4C8A53E3}" destId="{9B6BC88D-B4DB-4AAE-9449-DDADF715C99F}" srcOrd="0" destOrd="0" presId="urn:microsoft.com/office/officeart/2005/8/layout/bList2"/>
    <dgm:cxn modelId="{99399851-2963-48E6-898E-4663486080F4}" type="presOf" srcId="{A76B709F-E996-4CC6-A4D8-ACFA6911CC07}" destId="{039BA137-2BA3-4351-AC94-4088D0C46699}" srcOrd="0" destOrd="0" presId="urn:microsoft.com/office/officeart/2005/8/layout/bList2"/>
    <dgm:cxn modelId="{7CAA2A53-DEE1-4C81-A137-72A7D055921F}" type="presOf" srcId="{8E7B4F35-C9ED-4EFB-BB20-945E4C8A53E3}" destId="{488E731C-B933-42E1-855B-9F27F5E05CA5}" srcOrd="1" destOrd="0" presId="urn:microsoft.com/office/officeart/2005/8/layout/bList2"/>
    <dgm:cxn modelId="{A17D307D-C4C5-4C84-9473-3E5ADB661F3D}" type="presOf" srcId="{FE8CE415-E13A-4F85-A0C8-A56B81015CEC}" destId="{4BCAC074-4028-48FF-87D4-6F71F6ECAEE4}" srcOrd="0" destOrd="0" presId="urn:microsoft.com/office/officeart/2005/8/layout/bList2"/>
    <dgm:cxn modelId="{9FF98C8A-41D5-4122-8634-7FE7513F4E55}" type="presOf" srcId="{A76B709F-E996-4CC6-A4D8-ACFA6911CC07}" destId="{DC1CB725-22A2-498E-8F50-B0EAC137CFC2}" srcOrd="1" destOrd="0" presId="urn:microsoft.com/office/officeart/2005/8/layout/bList2"/>
    <dgm:cxn modelId="{11BE4895-7C53-49C6-BB79-E3C2AAAB327C}" type="presOf" srcId="{049C17C4-992E-4626-B5FD-48CC15FF6597}" destId="{CA92479E-7506-4DAB-B2F9-B2C4024B2C9B}" srcOrd="0" destOrd="0" presId="urn:microsoft.com/office/officeart/2005/8/layout/bList2"/>
    <dgm:cxn modelId="{B3D213A3-FB04-4D3E-91D9-B9B4551FCAEE}" srcId="{049C17C4-992E-4626-B5FD-48CC15FF6597}" destId="{8E7B4F35-C9ED-4EFB-BB20-945E4C8A53E3}" srcOrd="1" destOrd="0" parTransId="{1323948F-D3C5-4ECE-900E-5AF802205D53}" sibTransId="{209CA4AE-5B74-4F45-A1F1-C4E300EA18B9}"/>
    <dgm:cxn modelId="{6BB89EC8-6DA1-4023-A179-8A1A58DFB375}" srcId="{049C17C4-992E-4626-B5FD-48CC15FF6597}" destId="{78863E00-654B-434D-A2D5-8BFFFF1491E7}" srcOrd="3" destOrd="0" parTransId="{DC3B068B-9110-4D43-8483-CB13EDFBC323}" sibTransId="{A402A7BC-FF3B-4FA2-8597-01DA84FBEAFF}"/>
    <dgm:cxn modelId="{9B496CCC-6A31-4B21-8EEC-D502D9840213}" type="presOf" srcId="{834F1D39-3FFE-40CF-9013-E976E23306EA}" destId="{8D838BBD-7E83-4FB6-A0E0-47FC37A9E356}" srcOrd="0" destOrd="0" presId="urn:microsoft.com/office/officeart/2005/8/layout/bList2"/>
    <dgm:cxn modelId="{CE5A02D3-7CA8-4969-8FE9-3C1C33A609F0}" type="presOf" srcId="{FCD06AE5-6E47-4FDA-9939-42850673BCF9}" destId="{0992A51B-B140-4BB5-9ECD-CAB66749C781}" srcOrd="1" destOrd="0" presId="urn:microsoft.com/office/officeart/2005/8/layout/bList2"/>
    <dgm:cxn modelId="{7137D3F6-0780-455A-AA28-252DB319D2DE}" srcId="{049C17C4-992E-4626-B5FD-48CC15FF6597}" destId="{A76B709F-E996-4CC6-A4D8-ACFA6911CC07}" srcOrd="2" destOrd="0" parTransId="{F81EEDF5-BBB6-4694-AB6F-563FFCBA1C2D}" sibTransId="{834F1D39-3FFE-40CF-9013-E976E23306EA}"/>
    <dgm:cxn modelId="{AB859880-E95E-4A7D-9173-7C74354EF5D7}" type="presParOf" srcId="{CA92479E-7506-4DAB-B2F9-B2C4024B2C9B}" destId="{08D84AA8-3522-4E28-844E-F6983487DBA2}" srcOrd="0" destOrd="0" presId="urn:microsoft.com/office/officeart/2005/8/layout/bList2"/>
    <dgm:cxn modelId="{9CD2BF56-695E-483A-B8E2-06384E29EF29}" type="presParOf" srcId="{08D84AA8-3522-4E28-844E-F6983487DBA2}" destId="{F6F5C830-CFCA-4F31-BB49-B69FA6835225}" srcOrd="0" destOrd="0" presId="urn:microsoft.com/office/officeart/2005/8/layout/bList2"/>
    <dgm:cxn modelId="{8C16CDF8-43B0-4769-BC19-F3AE2BE4F49C}" type="presParOf" srcId="{08D84AA8-3522-4E28-844E-F6983487DBA2}" destId="{B81B3954-4C50-47E6-900A-6B24F99CF93F}" srcOrd="1" destOrd="0" presId="urn:microsoft.com/office/officeart/2005/8/layout/bList2"/>
    <dgm:cxn modelId="{C71F20DC-479C-4B78-9BED-795EA7338053}" type="presParOf" srcId="{08D84AA8-3522-4E28-844E-F6983487DBA2}" destId="{0992A51B-B140-4BB5-9ECD-CAB66749C781}" srcOrd="2" destOrd="0" presId="urn:microsoft.com/office/officeart/2005/8/layout/bList2"/>
    <dgm:cxn modelId="{B8BF9814-D88C-4FFD-8981-3F6826C554B5}" type="presParOf" srcId="{08D84AA8-3522-4E28-844E-F6983487DBA2}" destId="{E611C9FF-E526-4433-AB8C-3A99589480B7}" srcOrd="3" destOrd="0" presId="urn:microsoft.com/office/officeart/2005/8/layout/bList2"/>
    <dgm:cxn modelId="{023D4D0B-9D0B-4914-84D3-ABFDC60A337A}" type="presParOf" srcId="{CA92479E-7506-4DAB-B2F9-B2C4024B2C9B}" destId="{4BCAC074-4028-48FF-87D4-6F71F6ECAEE4}" srcOrd="1" destOrd="0" presId="urn:microsoft.com/office/officeart/2005/8/layout/bList2"/>
    <dgm:cxn modelId="{1D52F6F2-3689-4342-9A5D-382921E00B33}" type="presParOf" srcId="{CA92479E-7506-4DAB-B2F9-B2C4024B2C9B}" destId="{DEC9ECF9-FDAE-49B2-A09B-F90B2545524E}" srcOrd="2" destOrd="0" presId="urn:microsoft.com/office/officeart/2005/8/layout/bList2"/>
    <dgm:cxn modelId="{A8A49B95-6A9C-4C5D-9446-E010BB8EE0A9}" type="presParOf" srcId="{DEC9ECF9-FDAE-49B2-A09B-F90B2545524E}" destId="{75980B66-1E28-4479-BDB6-27B999E98889}" srcOrd="0" destOrd="0" presId="urn:microsoft.com/office/officeart/2005/8/layout/bList2"/>
    <dgm:cxn modelId="{3525E328-C3A9-4038-925B-5F707D894C42}" type="presParOf" srcId="{DEC9ECF9-FDAE-49B2-A09B-F90B2545524E}" destId="{9B6BC88D-B4DB-4AAE-9449-DDADF715C99F}" srcOrd="1" destOrd="0" presId="urn:microsoft.com/office/officeart/2005/8/layout/bList2"/>
    <dgm:cxn modelId="{F2FE5622-4D94-46CA-8BE9-EC3AE6A103D9}" type="presParOf" srcId="{DEC9ECF9-FDAE-49B2-A09B-F90B2545524E}" destId="{488E731C-B933-42E1-855B-9F27F5E05CA5}" srcOrd="2" destOrd="0" presId="urn:microsoft.com/office/officeart/2005/8/layout/bList2"/>
    <dgm:cxn modelId="{FFA267A6-E96F-42B6-94F3-47C73398F0A5}" type="presParOf" srcId="{DEC9ECF9-FDAE-49B2-A09B-F90B2545524E}" destId="{9BFE6B77-D977-4AC0-9356-477ED1E2BF08}" srcOrd="3" destOrd="0" presId="urn:microsoft.com/office/officeart/2005/8/layout/bList2"/>
    <dgm:cxn modelId="{E1DFFA4A-58EA-4421-8E6F-52F1A8C37DE2}" type="presParOf" srcId="{CA92479E-7506-4DAB-B2F9-B2C4024B2C9B}" destId="{BC6C80C9-6A4A-4BC7-AE60-66657EE3A9DD}" srcOrd="3" destOrd="0" presId="urn:microsoft.com/office/officeart/2005/8/layout/bList2"/>
    <dgm:cxn modelId="{F8756981-5242-440D-B13B-F8805AB34305}" type="presParOf" srcId="{CA92479E-7506-4DAB-B2F9-B2C4024B2C9B}" destId="{F2A3C7C4-6CAD-4381-9582-86EA93434C7E}" srcOrd="4" destOrd="0" presId="urn:microsoft.com/office/officeart/2005/8/layout/bList2"/>
    <dgm:cxn modelId="{62FEBDBD-492A-4C5C-9251-89DCF8C5E30F}" type="presParOf" srcId="{F2A3C7C4-6CAD-4381-9582-86EA93434C7E}" destId="{F6672AC6-7144-409B-8E7F-F1DD5118D2C7}" srcOrd="0" destOrd="0" presId="urn:microsoft.com/office/officeart/2005/8/layout/bList2"/>
    <dgm:cxn modelId="{1365D245-4855-409A-B3E8-E26955FF2EEE}" type="presParOf" srcId="{F2A3C7C4-6CAD-4381-9582-86EA93434C7E}" destId="{039BA137-2BA3-4351-AC94-4088D0C46699}" srcOrd="1" destOrd="0" presId="urn:microsoft.com/office/officeart/2005/8/layout/bList2"/>
    <dgm:cxn modelId="{C5D7EBFF-C867-4EAA-8F75-E23142948D9C}" type="presParOf" srcId="{F2A3C7C4-6CAD-4381-9582-86EA93434C7E}" destId="{DC1CB725-22A2-498E-8F50-B0EAC137CFC2}" srcOrd="2" destOrd="0" presId="urn:microsoft.com/office/officeart/2005/8/layout/bList2"/>
    <dgm:cxn modelId="{C576A937-E930-4845-843A-38DA30D2B919}" type="presParOf" srcId="{F2A3C7C4-6CAD-4381-9582-86EA93434C7E}" destId="{31DE6259-3532-4F52-834E-457BDFE41C0B}" srcOrd="3" destOrd="0" presId="urn:microsoft.com/office/officeart/2005/8/layout/bList2"/>
    <dgm:cxn modelId="{5559A236-6CA6-457E-A461-9688EBB14ECE}" type="presParOf" srcId="{CA92479E-7506-4DAB-B2F9-B2C4024B2C9B}" destId="{8D838BBD-7E83-4FB6-A0E0-47FC37A9E356}" srcOrd="5" destOrd="0" presId="urn:microsoft.com/office/officeart/2005/8/layout/bList2"/>
    <dgm:cxn modelId="{67A89F4F-D1FA-4D50-9B1D-3E6BAB59EF1F}" type="presParOf" srcId="{CA92479E-7506-4DAB-B2F9-B2C4024B2C9B}" destId="{6BC953CB-E403-47D6-AF81-E1632E739003}" srcOrd="6" destOrd="0" presId="urn:microsoft.com/office/officeart/2005/8/layout/bList2"/>
    <dgm:cxn modelId="{49D4F045-6C1B-465F-A6B9-33360C884D63}" type="presParOf" srcId="{6BC953CB-E403-47D6-AF81-E1632E739003}" destId="{3B378F0C-71CC-4567-B27B-A57CF5B82D59}" srcOrd="0" destOrd="0" presId="urn:microsoft.com/office/officeart/2005/8/layout/bList2"/>
    <dgm:cxn modelId="{147CFEE3-6DFB-4FAB-96D8-82F4F2CF4E3D}" type="presParOf" srcId="{6BC953CB-E403-47D6-AF81-E1632E739003}" destId="{8C26FC62-BB6F-445A-8F2D-53414587E809}" srcOrd="1" destOrd="0" presId="urn:microsoft.com/office/officeart/2005/8/layout/bList2"/>
    <dgm:cxn modelId="{B2609B0D-DB05-4D34-B085-791870D3B8A9}" type="presParOf" srcId="{6BC953CB-E403-47D6-AF81-E1632E739003}" destId="{A874D4BC-FEF0-4966-8FE9-F26A8A7DFCE0}" srcOrd="2" destOrd="0" presId="urn:microsoft.com/office/officeart/2005/8/layout/bList2"/>
    <dgm:cxn modelId="{96FB1549-6412-4541-A7D2-D685D323FB07}" type="presParOf" srcId="{6BC953CB-E403-47D6-AF81-E1632E739003}" destId="{349551E9-736F-4AB3-83D2-142A386C4A2D}" srcOrd="3" destOrd="0" presId="urn:microsoft.com/office/officeart/2005/8/layout/bList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F5C830-CFCA-4F31-BB49-B69FA6835225}">
      <dsp:nvSpPr>
        <dsp:cNvPr id="0" name=""/>
        <dsp:cNvSpPr/>
      </dsp:nvSpPr>
      <dsp:spPr>
        <a:xfrm>
          <a:off x="6883" y="1308938"/>
          <a:ext cx="2440851" cy="182204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92A51B-B140-4BB5-9ECD-CAB66749C781}">
      <dsp:nvSpPr>
        <dsp:cNvPr id="0" name=""/>
        <dsp:cNvSpPr/>
      </dsp:nvSpPr>
      <dsp:spPr>
        <a:xfrm>
          <a:off x="6883" y="3130982"/>
          <a:ext cx="2440851" cy="783478"/>
        </a:xfrm>
        <a:prstGeom prst="rect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44450" bIns="0" numCol="1" spcCol="1270" anchor="ctr" anchorCtr="0">
          <a:noAutofit/>
        </a:bodyPr>
        <a:lstStyle/>
        <a:p>
          <a:pPr marL="0" lvl="0" indent="0" algn="l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kern="1200" dirty="0">
              <a:solidFill>
                <a:srgbClr val="FFCC00"/>
              </a:solidFill>
              <a:latin typeface="서울남산체 B" panose="02020503020101020101" pitchFamily="18" charset="-127"/>
              <a:ea typeface="서울남산체 B" panose="02020503020101020101" pitchFamily="18" charset="-127"/>
            </a:rPr>
            <a:t>변 예 섬</a:t>
          </a:r>
        </a:p>
      </dsp:txBody>
      <dsp:txXfrm>
        <a:off x="6883" y="3130982"/>
        <a:ext cx="1718909" cy="783478"/>
      </dsp:txXfrm>
    </dsp:sp>
    <dsp:sp modelId="{E611C9FF-E526-4433-AB8C-3A99589480B7}">
      <dsp:nvSpPr>
        <dsp:cNvPr id="0" name=""/>
        <dsp:cNvSpPr/>
      </dsp:nvSpPr>
      <dsp:spPr>
        <a:xfrm>
          <a:off x="1794840" y="3255430"/>
          <a:ext cx="854298" cy="85429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980B66-1E28-4479-BDB6-27B999E98889}">
      <dsp:nvSpPr>
        <dsp:cNvPr id="0" name=""/>
        <dsp:cNvSpPr/>
      </dsp:nvSpPr>
      <dsp:spPr>
        <a:xfrm>
          <a:off x="2860785" y="1308938"/>
          <a:ext cx="2440851" cy="182204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E731C-B933-42E1-855B-9F27F5E05CA5}">
      <dsp:nvSpPr>
        <dsp:cNvPr id="0" name=""/>
        <dsp:cNvSpPr/>
      </dsp:nvSpPr>
      <dsp:spPr>
        <a:xfrm>
          <a:off x="2860785" y="3130982"/>
          <a:ext cx="2440851" cy="783478"/>
        </a:xfrm>
        <a:prstGeom prst="rect">
          <a:avLst/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44450" bIns="0" numCol="1" spcCol="1270" anchor="ctr" anchorCtr="0">
          <a:noAutofit/>
        </a:bodyPr>
        <a:lstStyle/>
        <a:p>
          <a:pPr marL="0" lvl="0" indent="0" algn="l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kern="1200" dirty="0">
              <a:solidFill>
                <a:srgbClr val="FFFF00"/>
              </a:solidFill>
              <a:latin typeface="서울남산체 B" panose="02020503020101020101" pitchFamily="18" charset="-127"/>
              <a:ea typeface="서울남산체 B" panose="02020503020101020101" pitchFamily="18" charset="-127"/>
            </a:rPr>
            <a:t>이     근</a:t>
          </a:r>
        </a:p>
      </dsp:txBody>
      <dsp:txXfrm>
        <a:off x="2860785" y="3130982"/>
        <a:ext cx="1718909" cy="783478"/>
      </dsp:txXfrm>
    </dsp:sp>
    <dsp:sp modelId="{9BFE6B77-D977-4AC0-9356-477ED1E2BF08}">
      <dsp:nvSpPr>
        <dsp:cNvPr id="0" name=""/>
        <dsp:cNvSpPr/>
      </dsp:nvSpPr>
      <dsp:spPr>
        <a:xfrm>
          <a:off x="4648742" y="3255430"/>
          <a:ext cx="854298" cy="85429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72AC6-7144-409B-8E7F-F1DD5118D2C7}">
      <dsp:nvSpPr>
        <dsp:cNvPr id="0" name=""/>
        <dsp:cNvSpPr/>
      </dsp:nvSpPr>
      <dsp:spPr>
        <a:xfrm>
          <a:off x="5714687" y="1308938"/>
          <a:ext cx="2440851" cy="182204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C99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1CB725-22A2-498E-8F50-B0EAC137CFC2}">
      <dsp:nvSpPr>
        <dsp:cNvPr id="0" name=""/>
        <dsp:cNvSpPr/>
      </dsp:nvSpPr>
      <dsp:spPr>
        <a:xfrm>
          <a:off x="5714687" y="3130982"/>
          <a:ext cx="2440851" cy="783478"/>
        </a:xfrm>
        <a:prstGeom prst="rect">
          <a:avLst/>
        </a:prstGeom>
        <a:solidFill>
          <a:srgbClr val="CC99FF"/>
        </a:solidFill>
        <a:ln w="12700" cap="flat" cmpd="sng" algn="ctr">
          <a:solidFill>
            <a:srgbClr val="CC99FF"/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44450" bIns="0" numCol="1" spcCol="1270" anchor="ctr" anchorCtr="0">
          <a:noAutofit/>
        </a:bodyPr>
        <a:lstStyle/>
        <a:p>
          <a:pPr marL="0" lvl="0" indent="0" algn="l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kern="1200" dirty="0">
              <a:solidFill>
                <a:schemeClr val="tx1"/>
              </a:solidFill>
              <a:latin typeface="서울남산체 B" panose="02020503020101020101" pitchFamily="18" charset="-127"/>
              <a:ea typeface="서울남산체 B" panose="02020503020101020101" pitchFamily="18" charset="-127"/>
            </a:rPr>
            <a:t>강 지 연</a:t>
          </a:r>
        </a:p>
      </dsp:txBody>
      <dsp:txXfrm>
        <a:off x="5714687" y="3130982"/>
        <a:ext cx="1718909" cy="783478"/>
      </dsp:txXfrm>
    </dsp:sp>
    <dsp:sp modelId="{31DE6259-3532-4F52-834E-457BDFE41C0B}">
      <dsp:nvSpPr>
        <dsp:cNvPr id="0" name=""/>
        <dsp:cNvSpPr/>
      </dsp:nvSpPr>
      <dsp:spPr>
        <a:xfrm>
          <a:off x="7502645" y="3255430"/>
          <a:ext cx="854298" cy="854298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378F0C-71CC-4567-B27B-A57CF5B82D59}">
      <dsp:nvSpPr>
        <dsp:cNvPr id="0" name=""/>
        <dsp:cNvSpPr/>
      </dsp:nvSpPr>
      <dsp:spPr>
        <a:xfrm>
          <a:off x="8568590" y="1308938"/>
          <a:ext cx="2440851" cy="182204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4D4BC-FEF0-4966-8FE9-F26A8A7DFCE0}">
      <dsp:nvSpPr>
        <dsp:cNvPr id="0" name=""/>
        <dsp:cNvSpPr/>
      </dsp:nvSpPr>
      <dsp:spPr>
        <a:xfrm>
          <a:off x="8568590" y="3130982"/>
          <a:ext cx="2440851" cy="783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44450" bIns="0" numCol="1" spcCol="1270" anchor="ctr" anchorCtr="0">
          <a:noAutofit/>
        </a:bodyPr>
        <a:lstStyle/>
        <a:p>
          <a:pPr marL="0" lvl="0" indent="0" algn="l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kern="1200" dirty="0">
              <a:solidFill>
                <a:schemeClr val="tx1"/>
              </a:solidFill>
              <a:latin typeface="서울남산체 B" panose="02020503020101020101" pitchFamily="18" charset="-127"/>
              <a:ea typeface="서울남산체 B" panose="02020503020101020101" pitchFamily="18" charset="-127"/>
            </a:rPr>
            <a:t>정 다 운</a:t>
          </a:r>
        </a:p>
      </dsp:txBody>
      <dsp:txXfrm>
        <a:off x="8568590" y="3130982"/>
        <a:ext cx="1718909" cy="783478"/>
      </dsp:txXfrm>
    </dsp:sp>
    <dsp:sp modelId="{349551E9-736F-4AB3-83D2-142A386C4A2D}">
      <dsp:nvSpPr>
        <dsp:cNvPr id="0" name=""/>
        <dsp:cNvSpPr/>
      </dsp:nvSpPr>
      <dsp:spPr>
        <a:xfrm>
          <a:off x="10356547" y="3255430"/>
          <a:ext cx="854298" cy="854298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29FE7-12C5-480C-A662-96800D3156F9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5CA72-FBD6-4C0B-8BA1-BD72F9278F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043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CA72-FBD6-4C0B-8BA1-BD72F9278F6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9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5CA72-FBD6-4C0B-8BA1-BD72F9278F6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411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5CA72-FBD6-4C0B-8BA1-BD72F9278F6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392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CA72-FBD6-4C0B-8BA1-BD72F9278F6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340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CA72-FBD6-4C0B-8BA1-BD72F9278F6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659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5CA72-FBD6-4C0B-8BA1-BD72F9278F6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167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☆시중에 나와있는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CA72-FBD6-4C0B-8BA1-BD72F9278F6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53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☆저희의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개발목표는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개발한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웨어러블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마우스는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자이로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센서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플렉스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센서를 사용하여 마우스를 제작 함으로써 마우스 사용자가 원하는 방향으로 간단한 제스처로 마우스를 제어하여 손바닥이 아래를 향하는 것을 줄이면서 일반 마우스 사용시의 문제점을 해결함으로써 마우스 증후군을 없애고자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CA72-FBD6-4C0B-8BA1-BD72F9278F6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046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아두이노</a:t>
            </a:r>
            <a:r>
              <a:rPr lang="ko-KR" altLang="en-US" dirty="0"/>
              <a:t> 통합개발환경</a:t>
            </a:r>
            <a:r>
              <a:rPr lang="en-US" altLang="ko-KR" dirty="0"/>
              <a:t>(IDE)</a:t>
            </a:r>
            <a:r>
              <a:rPr lang="ko-KR" altLang="en-US" dirty="0"/>
              <a:t>을 사용해 에어마우스를 개발하였습니다</a:t>
            </a:r>
            <a:r>
              <a:rPr lang="en-US" altLang="ko-KR" dirty="0"/>
              <a:t>. </a:t>
            </a:r>
            <a:r>
              <a:rPr lang="ko-KR" altLang="en-US" dirty="0" err="1"/>
              <a:t>아두이노</a:t>
            </a:r>
            <a:r>
              <a:rPr lang="ko-KR" altLang="en-US" dirty="0"/>
              <a:t> 통합개발환경</a:t>
            </a:r>
            <a:r>
              <a:rPr lang="en-US" altLang="ko-KR" dirty="0"/>
              <a:t>(IDE)</a:t>
            </a:r>
            <a:r>
              <a:rPr lang="ko-KR" altLang="en-US" dirty="0"/>
              <a:t>은 프로그래밍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/>
              <a:t>업로드 등의 과정을 하나의 화면에서 작업할 수 있도록 </a:t>
            </a:r>
            <a:r>
              <a:rPr lang="ko-KR" altLang="en-US" dirty="0" err="1"/>
              <a:t>아두이노에서</a:t>
            </a:r>
            <a:r>
              <a:rPr lang="ko-KR" altLang="en-US" dirty="0"/>
              <a:t> 제공한 개발 프로그램으로</a:t>
            </a:r>
            <a:r>
              <a:rPr lang="en-US" altLang="ko-KR" dirty="0"/>
              <a:t>, </a:t>
            </a:r>
            <a:r>
              <a:rPr lang="ko-KR" altLang="en-US" dirty="0"/>
              <a:t>이와 함께 레오나르도 보드</a:t>
            </a:r>
            <a:r>
              <a:rPr lang="en-US" altLang="ko-KR" dirty="0"/>
              <a:t>, </a:t>
            </a:r>
            <a:r>
              <a:rPr lang="ko-KR" altLang="en-US" dirty="0" err="1"/>
              <a:t>자이로</a:t>
            </a:r>
            <a:r>
              <a:rPr lang="ko-KR" altLang="en-US" dirty="0"/>
              <a:t> 센서</a:t>
            </a:r>
            <a:r>
              <a:rPr lang="en-US" altLang="ko-KR" dirty="0"/>
              <a:t>, </a:t>
            </a:r>
            <a:r>
              <a:rPr lang="ko-KR" altLang="en-US" dirty="0" err="1"/>
              <a:t>플렉스</a:t>
            </a:r>
            <a:r>
              <a:rPr lang="ko-KR" altLang="en-US" dirty="0"/>
              <a:t> 센서를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32819-D9C4-4965-966D-FE9EAF652ED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90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CA72-FBD6-4C0B-8BA1-BD72F9278F6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586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CA72-FBD6-4C0B-8BA1-BD72F9278F6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812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CA72-FBD6-4C0B-8BA1-BD72F9278F6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542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6074-CF54-48B9-9069-E6344690491F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DC71-43C8-4C72-AA01-98A8E290F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002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6074-CF54-48B9-9069-E6344690491F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DC71-43C8-4C72-AA01-98A8E290F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039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6074-CF54-48B9-9069-E6344690491F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DC71-43C8-4C72-AA01-98A8E290F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19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6074-CF54-48B9-9069-E6344690491F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DC71-43C8-4C72-AA01-98A8E290F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042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6074-CF54-48B9-9069-E6344690491F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DC71-43C8-4C72-AA01-98A8E290F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43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6074-CF54-48B9-9069-E6344690491F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DC71-43C8-4C72-AA01-98A8E290F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202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6074-CF54-48B9-9069-E6344690491F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DC71-43C8-4C72-AA01-98A8E290F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497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6074-CF54-48B9-9069-E6344690491F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DC71-43C8-4C72-AA01-98A8E290F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708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6074-CF54-48B9-9069-E6344690491F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DC71-43C8-4C72-AA01-98A8E290F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313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6074-CF54-48B9-9069-E6344690491F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DC71-43C8-4C72-AA01-98A8E290F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612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6074-CF54-48B9-9069-E6344690491F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DC71-43C8-4C72-AA01-98A8E290F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96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36074-CF54-48B9-9069-E6344690491F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DC71-43C8-4C72-AA01-98A8E290F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10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7.png"/><Relationship Id="rId5" Type="http://schemas.openxmlformats.org/officeDocument/2006/relationships/image" Target="../media/image25.jp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angdong.ac.kr/Home/Contents.mbz?action=MAPP_1805080076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jp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fif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4.wdp"/><Relationship Id="rId3" Type="http://schemas.openxmlformats.org/officeDocument/2006/relationships/image" Target="../media/image14.jpg"/><Relationship Id="rId7" Type="http://schemas.microsoft.com/office/2007/relationships/hdphoto" Target="../media/hdphoto1.wdp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microsoft.com/office/2007/relationships/hdphoto" Target="../media/hdphoto3.wdp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3.png"/><Relationship Id="rId5" Type="http://schemas.microsoft.com/office/2007/relationships/media" Target="../media/media3.mp4"/><Relationship Id="rId10" Type="http://schemas.openxmlformats.org/officeDocument/2006/relationships/image" Target="../media/image22.png"/><Relationship Id="rId4" Type="http://schemas.openxmlformats.org/officeDocument/2006/relationships/video" Target="../media/media2.mp4"/><Relationship Id="rId9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>
            <a:off x="-1" y="4098471"/>
            <a:ext cx="5388429" cy="2759530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10800000">
            <a:off x="6645728" y="-2"/>
            <a:ext cx="5546270" cy="2857501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85900" y="1464460"/>
            <a:ext cx="6286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캡스톤디자인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71305" y="2671070"/>
            <a:ext cx="25513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End Project</a:t>
            </a:r>
            <a:endParaRPr lang="ko-KR" altLang="en-US" sz="35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2982" y="2671070"/>
            <a:ext cx="33269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컴퓨터정보과</a:t>
            </a:r>
          </a:p>
        </p:txBody>
      </p:sp>
    </p:spTree>
    <p:extLst>
      <p:ext uri="{BB962C8B-B14F-4D97-AF65-F5344CB8AC3E}">
        <p14:creationId xmlns:p14="http://schemas.microsoft.com/office/powerpoint/2010/main" val="27540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70172" y="5700485"/>
            <a:ext cx="55353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과정 </a:t>
            </a:r>
            <a:r>
              <a:rPr lang="en-US" altLang="ko-KR" sz="5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2 - 2</a:t>
            </a:r>
            <a:r>
              <a:rPr lang="ko-KR" altLang="en-US" sz="5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단계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5390" y="295741"/>
            <a:ext cx="10861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3000" dirty="0" err="1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플렉스</a:t>
            </a:r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센서를 이용한 마우스 동작 제어</a:t>
            </a:r>
          </a:p>
        </p:txBody>
      </p:sp>
      <p:pic>
        <p:nvPicPr>
          <p:cNvPr id="7" name="KakaoTalk_20201111_121412504">
            <a:hlinkClick r:id="" action="ppaction://media"/>
            <a:extLst>
              <a:ext uri="{FF2B5EF4-FFF2-40B4-BE49-F238E27FC236}">
                <a16:creationId xmlns:a16="http://schemas.microsoft.com/office/drawing/2014/main" id="{D3518B42-3E49-4A27-8F90-7BB8C9A8BE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9591" y="935886"/>
            <a:ext cx="9292816" cy="463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71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315200" y="5700485"/>
            <a:ext cx="44903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과정 </a:t>
            </a:r>
            <a:r>
              <a:rPr lang="en-US" altLang="ko-KR" sz="5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</a:t>
            </a:r>
            <a:r>
              <a:rPr lang="ko-KR" altLang="en-US" sz="5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단계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34690" y="295741"/>
            <a:ext cx="81226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nRF24L01 </a:t>
            </a:r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통신 모듈을 이용하여 무선 통신 구현</a:t>
            </a:r>
          </a:p>
        </p:txBody>
      </p:sp>
      <p:pic>
        <p:nvPicPr>
          <p:cNvPr id="7" name="KakaoTalk_20201111_220809262">
            <a:hlinkClick r:id="" action="ppaction://media"/>
            <a:extLst>
              <a:ext uri="{FF2B5EF4-FFF2-40B4-BE49-F238E27FC236}">
                <a16:creationId xmlns:a16="http://schemas.microsoft.com/office/drawing/2014/main" id="{2BB77521-E7CD-4617-ABBC-34BEF5686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9590" y="935886"/>
            <a:ext cx="9292815" cy="47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38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527312" y="5719010"/>
            <a:ext cx="32483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 err="1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송신부</a:t>
            </a:r>
            <a:r>
              <a:rPr lang="ko-KR" altLang="en-US" sz="5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코드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B44C6C2-1CF6-4F3A-9DA5-B8D29F834F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93"/>
          <a:stretch/>
        </p:blipFill>
        <p:spPr>
          <a:xfrm>
            <a:off x="1710226" y="231437"/>
            <a:ext cx="3647301" cy="269690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26099AAB-CE7F-4F7A-8FE7-912DBAFEFE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7" b="49786"/>
          <a:stretch/>
        </p:blipFill>
        <p:spPr>
          <a:xfrm>
            <a:off x="1710226" y="2928339"/>
            <a:ext cx="3647301" cy="2696902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3B4D12EF-5F93-41D1-9A6E-C87C2A445F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4893"/>
          <a:stretch/>
        </p:blipFill>
        <p:spPr>
          <a:xfrm>
            <a:off x="6912855" y="231437"/>
            <a:ext cx="3647301" cy="2696902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F5C9E1B2-2114-4FE6-8DB7-55F2F331D7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93"/>
          <a:stretch/>
        </p:blipFill>
        <p:spPr>
          <a:xfrm>
            <a:off x="6912854" y="2928339"/>
            <a:ext cx="3647301" cy="269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0578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548577" y="5719010"/>
            <a:ext cx="32271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 err="1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수신부</a:t>
            </a:r>
            <a:r>
              <a:rPr lang="ko-KR" altLang="en-US" sz="5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코드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25297D-2D02-4D3C-94BB-BBBAEB7707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21"/>
          <a:stretch/>
        </p:blipFill>
        <p:spPr>
          <a:xfrm>
            <a:off x="2016058" y="358815"/>
            <a:ext cx="2954714" cy="25883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D73D2E-4BCF-494E-A6EB-04DDA0C043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9" b="50000"/>
          <a:stretch/>
        </p:blipFill>
        <p:spPr>
          <a:xfrm>
            <a:off x="2016051" y="2947172"/>
            <a:ext cx="2954713" cy="25927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77F8B73-75F2-4CEC-826E-7D579988A6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59" b="25020"/>
          <a:stretch/>
        </p:blipFill>
        <p:spPr>
          <a:xfrm>
            <a:off x="7104027" y="358814"/>
            <a:ext cx="2954713" cy="25927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BC6B241-98F1-402B-A3AA-6BB27BB9D1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79"/>
          <a:stretch/>
        </p:blipFill>
        <p:spPr>
          <a:xfrm>
            <a:off x="7104025" y="2937002"/>
            <a:ext cx="2954714" cy="259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4452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hlinkClick r:id="rId4"/>
          </p:cNvPr>
          <p:cNvSpPr txBox="1"/>
          <p:nvPr/>
        </p:nvSpPr>
        <p:spPr>
          <a:xfrm>
            <a:off x="2960915" y="2998113"/>
            <a:ext cx="6270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최종 결과</a:t>
            </a:r>
          </a:p>
        </p:txBody>
      </p:sp>
    </p:spTree>
    <p:extLst>
      <p:ext uri="{BB962C8B-B14F-4D97-AF65-F5344CB8AC3E}">
        <p14:creationId xmlns:p14="http://schemas.microsoft.com/office/powerpoint/2010/main" val="284269909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77851" y="577852"/>
            <a:ext cx="6858002" cy="5702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83400" y="310765"/>
            <a:ext cx="3937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기대 효과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02300" y="1483303"/>
            <a:ext cx="6489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S</a:t>
            </a:r>
            <a:r>
              <a:rPr lang="en-US" altLang="ko-KR" sz="4000" i="1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3000" dirty="0" err="1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imple</a:t>
            </a:r>
            <a:r>
              <a:rPr lang="en-US" altLang="ko-KR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: </a:t>
            </a:r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손의 </a:t>
            </a:r>
            <a:r>
              <a:rPr lang="ko-KR" altLang="en-US" sz="3000" dirty="0" err="1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제스쳐만으로</a:t>
            </a:r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마우스 제어</a:t>
            </a:r>
            <a:endParaRPr lang="en-US" altLang="ko-KR" sz="3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9" y="5743875"/>
            <a:ext cx="5587301" cy="130793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02300" y="5689957"/>
            <a:ext cx="6489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H</a:t>
            </a:r>
            <a:r>
              <a:rPr lang="en-US" altLang="ko-KR" sz="2400" b="1" i="1" dirty="0">
                <a:solidFill>
                  <a:schemeClr val="bg1"/>
                </a:solidFill>
              </a:rPr>
              <a:t> </a:t>
            </a:r>
            <a:r>
              <a:rPr lang="en-US" altLang="ko-KR" sz="3000" dirty="0" err="1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ealth</a:t>
            </a:r>
            <a:r>
              <a:rPr lang="en-US" altLang="ko-KR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: </a:t>
            </a:r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마우스 증후군 예방</a:t>
            </a:r>
            <a:endParaRPr lang="en-US" altLang="ko-KR" sz="3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92775" y="4500531"/>
            <a:ext cx="6496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U</a:t>
            </a:r>
            <a:r>
              <a:rPr lang="en-US" altLang="ko-KR" sz="3000" b="1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3000" b="1" dirty="0" err="1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sability</a:t>
            </a:r>
            <a:r>
              <a:rPr lang="en-US" altLang="ko-KR" sz="3000" b="1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3000" b="1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다양한 분야에 활용 가능</a:t>
            </a:r>
            <a:endParaRPr lang="en-US" altLang="ko-KR" sz="3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95950" y="2849440"/>
            <a:ext cx="64960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</a:t>
            </a:r>
            <a:r>
              <a:rPr lang="en-US" altLang="ko-KR" sz="2400" b="1" i="1" dirty="0">
                <a:solidFill>
                  <a:schemeClr val="bg1"/>
                </a:solidFill>
              </a:rPr>
              <a:t> </a:t>
            </a:r>
            <a:r>
              <a:rPr lang="en-US" altLang="ko-KR" sz="3000" dirty="0" err="1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omfortable</a:t>
            </a:r>
            <a:r>
              <a:rPr lang="en-US" altLang="ko-KR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: </a:t>
            </a:r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자유롭게 움직일 수 있는 편안함</a:t>
            </a:r>
            <a:endParaRPr lang="en-US" altLang="ko-KR" sz="3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189BC5-9772-4331-B178-18DC7E0549CB}"/>
              </a:ext>
            </a:extLst>
          </p:cNvPr>
          <p:cNvSpPr txBox="1"/>
          <p:nvPr/>
        </p:nvSpPr>
        <p:spPr>
          <a:xfrm>
            <a:off x="3396527" y="233820"/>
            <a:ext cx="21152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b="1" cap="none" spc="50" dirty="0">
                <a:ln w="38100" cmpd="sng">
                  <a:solidFill>
                    <a:schemeClr val="bg1"/>
                  </a:solidFill>
                  <a:prstDash val="solid"/>
                </a:ln>
                <a:noFill/>
                <a:effectLst>
                  <a:glow rad="101600">
                    <a:srgbClr val="6EDAF5"/>
                  </a:glow>
                </a:effectLst>
                <a:latin typeface="Algerian" panose="04020705040A02060702" pitchFamily="82" charset="0"/>
              </a:rPr>
              <a:t>SCUH</a:t>
            </a:r>
            <a:endParaRPr lang="ko-KR" altLang="en-US" sz="6000" b="1" cap="none" spc="50" dirty="0">
              <a:ln w="38100" cmpd="sng">
                <a:solidFill>
                  <a:schemeClr val="bg1"/>
                </a:solidFill>
                <a:prstDash val="solid"/>
              </a:ln>
              <a:noFill/>
              <a:effectLst>
                <a:glow rad="101600">
                  <a:srgbClr val="6EDAF5"/>
                </a:glow>
              </a:effectLst>
              <a:latin typeface="Algerian" panose="04020705040A02060702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CAF52A-9328-4D7C-8ACA-DCDD0A9DF424}"/>
              </a:ext>
            </a:extLst>
          </p:cNvPr>
          <p:cNvSpPr txBox="1"/>
          <p:nvPr/>
        </p:nvSpPr>
        <p:spPr>
          <a:xfrm>
            <a:off x="6877050" y="310765"/>
            <a:ext cx="3937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발전 방향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52CDC5-9BC0-4037-A574-927AE12A73BC}"/>
              </a:ext>
            </a:extLst>
          </p:cNvPr>
          <p:cNvSpPr txBox="1"/>
          <p:nvPr/>
        </p:nvSpPr>
        <p:spPr>
          <a:xfrm>
            <a:off x="5692775" y="1998191"/>
            <a:ext cx="6489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  VR</a:t>
            </a:r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에 적용한 현실 같은 가상공간</a:t>
            </a:r>
            <a:endParaRPr lang="en-US" altLang="ko-KR" sz="3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4BAE90-CF79-4DE1-AE19-A7B0F073174B}"/>
              </a:ext>
            </a:extLst>
          </p:cNvPr>
          <p:cNvGrpSpPr/>
          <p:nvPr/>
        </p:nvGrpSpPr>
        <p:grpSpPr>
          <a:xfrm>
            <a:off x="5782573" y="1796578"/>
            <a:ext cx="763754" cy="815777"/>
            <a:chOff x="3677001" y="1385482"/>
            <a:chExt cx="1508458" cy="1238382"/>
          </a:xfrm>
        </p:grpSpPr>
        <p:pic>
          <p:nvPicPr>
            <p:cNvPr id="31" name="그래픽 30" descr="물총">
              <a:extLst>
                <a:ext uri="{FF2B5EF4-FFF2-40B4-BE49-F238E27FC236}">
                  <a16:creationId xmlns:a16="http://schemas.microsoft.com/office/drawing/2014/main" id="{229D6A68-4609-4412-B0CC-83C7B3188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9245" y="1867650"/>
              <a:ext cx="756214" cy="756214"/>
            </a:xfrm>
            <a:prstGeom prst="rect">
              <a:avLst/>
            </a:prstGeom>
          </p:spPr>
        </p:pic>
        <p:pic>
          <p:nvPicPr>
            <p:cNvPr id="32" name="그래픽 31" descr="가상 현실 헤드셋">
              <a:extLst>
                <a:ext uri="{FF2B5EF4-FFF2-40B4-BE49-F238E27FC236}">
                  <a16:creationId xmlns:a16="http://schemas.microsoft.com/office/drawing/2014/main" id="{8198081F-F79D-4B84-9FEB-FAA2D16B8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77001" y="1385482"/>
              <a:ext cx="860275" cy="860275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FBC7C7D-B696-4303-8458-C4714463AB11}"/>
              </a:ext>
            </a:extLst>
          </p:cNvPr>
          <p:cNvSpPr txBox="1"/>
          <p:nvPr/>
        </p:nvSpPr>
        <p:spPr>
          <a:xfrm>
            <a:off x="5689600" y="3482917"/>
            <a:ext cx="6489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 근전도 센서를 활용하여 의수에 적</a:t>
            </a:r>
            <a:endParaRPr lang="en-US" altLang="ko-KR" sz="3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en-US" altLang="ko-KR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 </a:t>
            </a:r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용</a:t>
            </a:r>
            <a:endParaRPr lang="en-US" altLang="ko-KR" sz="3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5" name="그래픽 34" descr="근육질의 팔">
            <a:extLst>
              <a:ext uri="{FF2B5EF4-FFF2-40B4-BE49-F238E27FC236}">
                <a16:creationId xmlns:a16="http://schemas.microsoft.com/office/drawing/2014/main" id="{B1622CCB-F616-4631-BF89-C8F35EEE51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92775" y="3581199"/>
            <a:ext cx="712975" cy="712975"/>
          </a:xfrm>
          <a:prstGeom prst="rect">
            <a:avLst/>
          </a:prstGeom>
        </p:spPr>
      </p:pic>
      <p:pic>
        <p:nvPicPr>
          <p:cNvPr id="37" name="그래픽 36" descr="쿼드콥터">
            <a:extLst>
              <a:ext uri="{FF2B5EF4-FFF2-40B4-BE49-F238E27FC236}">
                <a16:creationId xmlns:a16="http://schemas.microsoft.com/office/drawing/2014/main" id="{1E9984C9-5E03-42C0-9A20-E175AB812E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02300" y="5306511"/>
            <a:ext cx="712975" cy="7129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0C25139-BD4D-421C-9E3B-B6D02D668540}"/>
              </a:ext>
            </a:extLst>
          </p:cNvPr>
          <p:cNvSpPr txBox="1"/>
          <p:nvPr/>
        </p:nvSpPr>
        <p:spPr>
          <a:xfrm>
            <a:off x="5689600" y="5368782"/>
            <a:ext cx="6489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 </a:t>
            </a:r>
            <a:r>
              <a:rPr lang="ko-KR" altLang="en-US" sz="3000" dirty="0" err="1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드론과</a:t>
            </a:r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연동하여 </a:t>
            </a:r>
            <a:r>
              <a:rPr lang="ko-KR" altLang="en-US" sz="3000" dirty="0" err="1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드론</a:t>
            </a:r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조종 마우스</a:t>
            </a:r>
            <a:endParaRPr lang="en-US" altLang="ko-KR" sz="3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07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5" grpId="1"/>
      <p:bldP spid="18" grpId="0"/>
      <p:bldP spid="18" grpId="1"/>
      <p:bldP spid="19" grpId="0"/>
      <p:bldP spid="19" grpId="1"/>
      <p:bldP spid="20" grpId="0"/>
      <p:bldP spid="20" grpId="1"/>
      <p:bldP spid="28" grpId="0"/>
      <p:bldP spid="29" grpId="0"/>
      <p:bldP spid="33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749800" y="444500"/>
            <a:ext cx="2692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자료 출처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600" y="1306274"/>
            <a:ext cx="11074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200" u="sng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http://kormedi.com/1302347/%EB%B0%A4%EC%97%90-%EB%8D%94-%EC%95%84%ED%94%88-%EC%86%90%EB%AA%A9%ED%84%B0%EB%84%90%EC%A6%9D%ED%9B%84%EA%B5%B0-%EC%98%88%EB%B0%A9-%EB%B0%8F-%EB%8C%80%EC%B2%98%EB%B2%95/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200" u="sng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https://www.sunsky-online.com/ko/product/default!view.do?subject.id=461998&amp;scoreRange=1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200" u="sng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https://www.lotteon.com/p/product/LO1034875794?sitmNo=LO1034875794_1034875795&amp;mall_no=1&amp;dp_infw_cd=SCH%EB%AF%B8%EB%8B%88%EB%A7%88%EC%9A%B0%EC%8A%A4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200" u="sng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https://blog.naver.com/PostView.nhn?blogId=roboholic84&amp;logNo=220944115661&amp;categoryNo=39&amp;parentCategoryNo=0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200" u="sng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http://www.shnsystem.com/index.php?mid=education&amp;page=16&amp;document_srl=35845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200" u="sng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https://www.ebay.com/itm/10pcs-2-2-2-2-inch-Short-Flex-Sensor-Flexible-Bend-Sensor-for-Arduino-/183228040224</a:t>
            </a:r>
          </a:p>
        </p:txBody>
      </p:sp>
    </p:spTree>
    <p:extLst>
      <p:ext uri="{BB962C8B-B14F-4D97-AF65-F5344CB8AC3E}">
        <p14:creationId xmlns:p14="http://schemas.microsoft.com/office/powerpoint/2010/main" val="1011696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93444" y="2305615"/>
            <a:ext cx="82051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0" b="1" dirty="0">
                <a:solidFill>
                  <a:schemeClr val="bg1"/>
                </a:solidFill>
              </a:rPr>
              <a:t>𝓣𝓱𝓪𝓷𝓴 𝓨𝓸𝓾 𝓕𝓸𝓻 𝓦𝓪𝓽𝓬𝓱𝓲𝓷𝓰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12192000" cy="8490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1" y="6008913"/>
            <a:ext cx="12192000" cy="8490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828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다이어그램 19"/>
          <p:cNvGraphicFramePr/>
          <p:nvPr>
            <p:extLst>
              <p:ext uri="{D42A27DB-BD31-4B8C-83A1-F6EECF244321}">
                <p14:modId xmlns:p14="http://schemas.microsoft.com/office/powerpoint/2010/main" val="2675815223"/>
              </p:ext>
            </p:extLst>
          </p:nvPr>
        </p:nvGraphicFramePr>
        <p:xfrm>
          <a:off x="487133" y="719666"/>
          <a:ext cx="1121772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054773" y="2366168"/>
            <a:ext cx="15076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PM</a:t>
            </a:r>
            <a:endParaRPr lang="ko-KR" altLang="en-US" sz="7000" b="1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55599" y="2338784"/>
            <a:ext cx="12082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PL</a:t>
            </a:r>
            <a:endParaRPr lang="ko-KR" altLang="en-US" sz="7000" b="1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56963" y="2364184"/>
            <a:ext cx="14684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PE</a:t>
            </a:r>
            <a:endParaRPr lang="ko-KR" altLang="en-US" sz="7000" b="1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33145" y="2344142"/>
            <a:ext cx="18392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DES</a:t>
            </a:r>
            <a:endParaRPr lang="ko-KR" altLang="en-US" sz="7000" b="1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931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Contents</a:t>
            </a:r>
            <a:endParaRPr lang="ko-KR" altLang="en-US" sz="5000" b="1" dirty="0">
              <a:solidFill>
                <a:schemeClr val="bg1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4860471" cy="4351338"/>
          </a:xfrm>
        </p:spPr>
        <p:txBody>
          <a:bodyPr>
            <a:noAutofit/>
          </a:bodyPr>
          <a:lstStyle/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3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배경</a:t>
            </a:r>
            <a:endParaRPr lang="en-US" altLang="ko-KR" sz="35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3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기술 동향 분석</a:t>
            </a:r>
            <a:endParaRPr lang="en-US" altLang="ko-KR" sz="35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3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목표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698670" y="1825625"/>
            <a:ext cx="4860471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None/>
            </a:pPr>
            <a:r>
              <a:rPr lang="en-US" altLang="ko-KR" sz="3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4. </a:t>
            </a:r>
            <a:r>
              <a:rPr lang="ko-KR" altLang="en-US" sz="3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환경</a:t>
            </a:r>
            <a:endParaRPr lang="en-US" altLang="ko-KR" sz="35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0" indent="0">
              <a:lnSpc>
                <a:spcPct val="250000"/>
              </a:lnSpc>
              <a:buNone/>
            </a:pPr>
            <a:r>
              <a:rPr lang="en-US" altLang="ko-KR" sz="3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5. </a:t>
            </a:r>
            <a:r>
              <a:rPr lang="ko-KR" altLang="en-US" sz="3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 과정</a:t>
            </a:r>
            <a:endParaRPr lang="en-US" altLang="ko-KR" sz="35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0" indent="0">
              <a:lnSpc>
                <a:spcPct val="250000"/>
              </a:lnSpc>
              <a:buNone/>
            </a:pPr>
            <a:r>
              <a:rPr lang="en-US" altLang="ko-KR" sz="3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6. </a:t>
            </a:r>
            <a:r>
              <a:rPr lang="ko-KR" altLang="en-US" sz="3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384845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" y="0"/>
            <a:ext cx="12191999" cy="689608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841670" y="3017157"/>
            <a:ext cx="51924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컴퓨터 사용자 증가</a:t>
            </a:r>
          </a:p>
        </p:txBody>
      </p:sp>
      <p:sp>
        <p:nvSpPr>
          <p:cNvPr id="23" name="오른쪽 화살표 22"/>
          <p:cNvSpPr/>
          <p:nvPr/>
        </p:nvSpPr>
        <p:spPr>
          <a:xfrm>
            <a:off x="4474029" y="2876544"/>
            <a:ext cx="2171699" cy="1143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91887" y="2998113"/>
            <a:ext cx="3886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비대면 활성화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" y="0"/>
            <a:ext cx="12192001" cy="68960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" y="0"/>
            <a:ext cx="12191999" cy="689608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49546" y="375558"/>
            <a:ext cx="6692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배경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5428" y="1237332"/>
            <a:ext cx="115011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컴퓨터 장시간 사용으로 인한 마우스 증후군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53487" y="4899758"/>
            <a:ext cx="7085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err="1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웨어러블</a:t>
            </a:r>
            <a:r>
              <a:rPr lang="ko-KR" altLang="en-US" sz="6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에어 마우스</a:t>
            </a:r>
          </a:p>
        </p:txBody>
      </p:sp>
      <p:sp>
        <p:nvSpPr>
          <p:cNvPr id="14" name="아래쪽 화살표 13"/>
          <p:cNvSpPr/>
          <p:nvPr/>
        </p:nvSpPr>
        <p:spPr>
          <a:xfrm>
            <a:off x="4959345" y="2501900"/>
            <a:ext cx="2273300" cy="1854200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13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3" grpId="0" animBg="1"/>
      <p:bldP spid="22" grpId="0"/>
      <p:bldP spid="6" grpId="0" animBg="1"/>
      <p:bldP spid="12" grpId="0"/>
      <p:bldP spid="13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9065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-1"/>
            <a:ext cx="12192000" cy="689065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6519" y="281566"/>
            <a:ext cx="46295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기술 동향 분석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044" y="1703701"/>
            <a:ext cx="2199911" cy="20929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942" y="4366453"/>
            <a:ext cx="37872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C120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정확도의 불편함</a:t>
            </a:r>
            <a:endParaRPr lang="en-US" altLang="ko-KR" sz="3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잦은 절전모드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1514" y="4366453"/>
            <a:ext cx="4653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err="1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핑거</a:t>
            </a:r>
            <a:r>
              <a:rPr lang="ko-KR" altLang="en-US" sz="3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ko-KR" altLang="en-US" sz="3000" b="1" dirty="0" err="1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트랙볼</a:t>
            </a:r>
            <a:endParaRPr lang="en-US" altLang="ko-KR" sz="3000" b="1" dirty="0">
              <a:solidFill>
                <a:schemeClr val="bg1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돌핀 형태의 설계가 좌우사용자에게 용이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54442" y="4366453"/>
            <a:ext cx="32882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err="1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반지형</a:t>
            </a:r>
            <a:r>
              <a:rPr lang="ko-KR" altLang="en-US" sz="3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마우스</a:t>
            </a:r>
            <a:endParaRPr lang="en-US" altLang="ko-KR" sz="3000" b="1" dirty="0">
              <a:solidFill>
                <a:schemeClr val="bg1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손바닥이 아래로 향해 있어야 함</a:t>
            </a:r>
            <a:endParaRPr lang="en-US" altLang="ko-KR" sz="3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86" y="1703701"/>
            <a:ext cx="2199911" cy="20929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622" y="1703701"/>
            <a:ext cx="2199911" cy="209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4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521700" y="316023"/>
            <a:ext cx="3332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개발목표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75"/>
          <a:stretch/>
        </p:blipFill>
        <p:spPr>
          <a:xfrm rot="5400000">
            <a:off x="-263218" y="2023181"/>
            <a:ext cx="4857241" cy="3474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25090" y="3052916"/>
            <a:ext cx="70294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움직임에 제한 없이 사용 가능</a:t>
            </a:r>
            <a:endParaRPr lang="en-US" altLang="ko-KR" sz="3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25090" y="4548869"/>
            <a:ext cx="70294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간단한 제스처만으로 마우스 동작 제어</a:t>
            </a:r>
            <a:r>
              <a:rPr lang="en-US" altLang="ko-KR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endParaRPr lang="ko-KR" altLang="en-US" sz="3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25091" y="1556963"/>
            <a:ext cx="70294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</a:t>
            </a:r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향상된 정확도</a:t>
            </a:r>
            <a:endParaRPr lang="en-US" altLang="ko-KR" sz="3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218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B9EA589-DCA3-4155-91EE-83DCB6DE392F}"/>
              </a:ext>
            </a:extLst>
          </p:cNvPr>
          <p:cNvSpPr/>
          <p:nvPr/>
        </p:nvSpPr>
        <p:spPr>
          <a:xfrm>
            <a:off x="4724351" y="2235152"/>
            <a:ext cx="2808693" cy="2808693"/>
          </a:xfrm>
          <a:prstGeom prst="ellipse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EBD139C-0396-41A6-BA57-8A31766326A8}"/>
              </a:ext>
            </a:extLst>
          </p:cNvPr>
          <p:cNvSpPr/>
          <p:nvPr/>
        </p:nvSpPr>
        <p:spPr>
          <a:xfrm>
            <a:off x="4486445" y="1997246"/>
            <a:ext cx="3284506" cy="3284506"/>
          </a:xfrm>
          <a:prstGeom prst="ellipse">
            <a:avLst/>
          </a:prstGeom>
          <a:noFill/>
          <a:ln w="76200" cap="rnd">
            <a:solidFill>
              <a:schemeClr val="accent4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662B11F-E51B-43A1-9F98-A0B942141FDB}"/>
              </a:ext>
            </a:extLst>
          </p:cNvPr>
          <p:cNvSpPr/>
          <p:nvPr/>
        </p:nvSpPr>
        <p:spPr>
          <a:xfrm>
            <a:off x="3986675" y="1497476"/>
            <a:ext cx="4284046" cy="4284046"/>
          </a:xfrm>
          <a:prstGeom prst="ellipse">
            <a:avLst/>
          </a:prstGeom>
          <a:noFill/>
          <a:ln w="50800" cap="rnd">
            <a:solidFill>
              <a:schemeClr val="accent4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35978" y="408214"/>
            <a:ext cx="29976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환경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D22D17-229D-4D52-8194-46A2C2F6DE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54003" r="100000">
                        <a14:foregroundMark x1="56218" y1="50246" x2="56218" y2="50246"/>
                        <a14:foregroundMark x1="56218" y1="27586" x2="56218" y2="27586"/>
                        <a14:foregroundMark x1="57751" y1="32020" x2="57751" y2="32020"/>
                        <a14:foregroundMark x1="56559" y1="24138" x2="56559" y2="24138"/>
                        <a14:foregroundMark x1="55366" y1="23645" x2="55366" y2="23645"/>
                        <a14:foregroundMark x1="55196" y1="33498" x2="55196" y2="33498"/>
                        <a14:foregroundMark x1="60136" y1="9360" x2="60136" y2="9360"/>
                        <a14:foregroundMark x1="90971" y1="27586" x2="90971" y2="27586"/>
                        <a14:foregroundMark x1="79387" y1="26601" x2="79387" y2="26601"/>
                        <a14:foregroundMark x1="77342" y1="24138" x2="77342" y2="24138"/>
                        <a14:foregroundMark x1="75980" y1="29064" x2="75980" y2="29064"/>
                        <a14:foregroundMark x1="77513" y1="26601" x2="77513" y2="26601"/>
                        <a14:foregroundMark x1="77342" y1="26601" x2="77342" y2="26601"/>
                        <a14:foregroundMark x1="87564" y1="24138" x2="87564" y2="24138"/>
                        <a14:foregroundMark x1="86542" y1="27094" x2="86542" y2="27094"/>
                        <a14:foregroundMark x1="84157" y1="27094" x2="84157" y2="27094"/>
                        <a14:foregroundMark x1="83646" y1="27094" x2="83646" y2="27094"/>
                        <a14:foregroundMark x1="83475" y1="26601" x2="83475" y2="26601"/>
                        <a14:foregroundMark x1="83475" y1="25616" x2="84327" y2="25123"/>
                        <a14:foregroundMark x1="84497" y1="24631" x2="84497" y2="24631"/>
                        <a14:foregroundMark x1="85349" y1="24138" x2="85349" y2="24138"/>
                        <a14:foregroundMark x1="90630" y1="23645" x2="90630" y2="23645"/>
                        <a14:foregroundMark x1="87734" y1="27094" x2="87734" y2="27094"/>
                        <a14:foregroundMark x1="94208" y1="24138" x2="94208" y2="24138"/>
                        <a14:foregroundMark x1="99659" y1="34483" x2="99659" y2="34483"/>
                        <a14:foregroundMark x1="61158" y1="9360" x2="61158" y2="9360"/>
                        <a14:foregroundMark x1="60647" y1="7389" x2="60647" y2="7389"/>
                        <a14:foregroundMark x1="59625" y1="6897" x2="59625" y2="6897"/>
                        <a14:foregroundMark x1="60307" y1="4433" x2="60307" y2="4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056"/>
          <a:stretch/>
        </p:blipFill>
        <p:spPr>
          <a:xfrm>
            <a:off x="5019399" y="1162273"/>
            <a:ext cx="2218595" cy="166994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B4A84AE6-996F-4F74-AF1F-0A4A16246F49}"/>
              </a:ext>
            </a:extLst>
          </p:cNvPr>
          <p:cNvSpPr/>
          <p:nvPr/>
        </p:nvSpPr>
        <p:spPr>
          <a:xfrm>
            <a:off x="4589828" y="458376"/>
            <a:ext cx="3077738" cy="3077738"/>
          </a:xfrm>
          <a:prstGeom prst="ellipse">
            <a:avLst/>
          </a:prstGeom>
          <a:noFill/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9F3D18A-D142-45DE-951D-91A0E89E4F3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778" b="79815" l="37500" r="60677">
                        <a14:foregroundMark x1="44063" y1="35093" x2="44063" y2="35093"/>
                        <a14:foregroundMark x1="44479" y1="33796" x2="44479" y2="33796"/>
                        <a14:foregroundMark x1="42865" y1="48611" x2="42865" y2="48611"/>
                        <a14:foregroundMark x1="43229" y1="48056" x2="43229" y2="48056"/>
                        <a14:foregroundMark x1="43073" y1="48241" x2="43073" y2="48241"/>
                        <a14:foregroundMark x1="43073" y1="47593" x2="43073" y2="47593"/>
                        <a14:foregroundMark x1="43073" y1="47222" x2="43073" y2="47222"/>
                        <a14:foregroundMark x1="42500" y1="49259" x2="42500" y2="49259"/>
                        <a14:foregroundMark x1="43333" y1="55185" x2="43333" y2="55185"/>
                        <a14:foregroundMark x1="44479" y1="55463" x2="44479" y2="55463"/>
                        <a14:foregroundMark x1="43333" y1="69167" x2="43333" y2="69167"/>
                        <a14:foregroundMark x1="44479" y1="69722" x2="44479" y2="69722"/>
                        <a14:foregroundMark x1="44427" y1="68704" x2="44427" y2="68704"/>
                        <a14:foregroundMark x1="41927" y1="69352" x2="41927" y2="69352"/>
                        <a14:foregroundMark x1="42500" y1="76852" x2="42500" y2="76852"/>
                        <a14:foregroundMark x1="49063" y1="76204" x2="49063" y2="76204"/>
                        <a14:foregroundMark x1="48229" y1="74907" x2="48229" y2="74907"/>
                        <a14:foregroundMark x1="48073" y1="77222" x2="48073" y2="77222"/>
                        <a14:foregroundMark x1="52240" y1="72870" x2="52240" y2="72870"/>
                        <a14:foregroundMark x1="52396" y1="71204" x2="52396" y2="71204"/>
                        <a14:foregroundMark x1="52396" y1="70463" x2="52396" y2="70463"/>
                        <a14:foregroundMark x1="52656" y1="70093" x2="52656" y2="70093"/>
                        <a14:foregroundMark x1="53281" y1="73889" x2="53281" y2="73889"/>
                        <a14:foregroundMark x1="53281" y1="73148" x2="53281" y2="73148"/>
                        <a14:foregroundMark x1="53646" y1="72685" x2="53646" y2="72685"/>
                        <a14:foregroundMark x1="59375" y1="67315" x2="59375" y2="673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83" t="22753" r="39176" b="20162"/>
          <a:stretch/>
        </p:blipFill>
        <p:spPr>
          <a:xfrm>
            <a:off x="1577538" y="4152818"/>
            <a:ext cx="1273345" cy="176695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BF24ABE9-94FB-4FE3-B59A-03AD6BF3E2D2}"/>
              </a:ext>
            </a:extLst>
          </p:cNvPr>
          <p:cNvSpPr/>
          <p:nvPr/>
        </p:nvSpPr>
        <p:spPr>
          <a:xfrm>
            <a:off x="941518" y="3763602"/>
            <a:ext cx="2545387" cy="2545387"/>
          </a:xfrm>
          <a:prstGeom prst="ellipse">
            <a:avLst/>
          </a:prstGeom>
          <a:noFill/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BF61BF-FA40-42DA-B806-0124765300E4}"/>
              </a:ext>
            </a:extLst>
          </p:cNvPr>
          <p:cNvSpPr/>
          <p:nvPr/>
        </p:nvSpPr>
        <p:spPr>
          <a:xfrm>
            <a:off x="4811966" y="3763602"/>
            <a:ext cx="2568067" cy="2555659"/>
          </a:xfrm>
          <a:prstGeom prst="ellipse">
            <a:avLst/>
          </a:prstGeom>
          <a:noFill/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5C6325-272A-4EC4-A6B2-96F62DEED2D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3200" b="85200" l="4200" r="94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2" t="13837" r="5148" b="15193"/>
          <a:stretch/>
        </p:blipFill>
        <p:spPr>
          <a:xfrm>
            <a:off x="5160888" y="4314549"/>
            <a:ext cx="1870222" cy="14537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0478C6-43DD-44BD-84A0-55A7997957E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333" b="90000" l="10000" r="94250">
                        <a14:foregroundMark x1="81500" y1="14833" x2="81500" y2="14833"/>
                        <a14:foregroundMark x1="75250" y1="6833" x2="75250" y2="6833"/>
                        <a14:foregroundMark x1="94250" y1="16667" x2="94250" y2="16667"/>
                        <a14:foregroundMark x1="74250" y1="5500" x2="74250" y2="5500"/>
                        <a14:foregroundMark x1="74875" y1="5333" x2="74875" y2="5333"/>
                        <a14:foregroundMark x1="73875" y1="5333" x2="73875" y2="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38" t="4525" r="4871" b="74585"/>
          <a:stretch/>
        </p:blipFill>
        <p:spPr>
          <a:xfrm rot="16200000">
            <a:off x="9088417" y="4661316"/>
            <a:ext cx="2007082" cy="1066279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27EE720-ABB7-477C-8586-709EF0E087BF}"/>
              </a:ext>
            </a:extLst>
          </p:cNvPr>
          <p:cNvSpPr/>
          <p:nvPr/>
        </p:nvSpPr>
        <p:spPr>
          <a:xfrm>
            <a:off x="8770491" y="3766015"/>
            <a:ext cx="2568067" cy="2555659"/>
          </a:xfrm>
          <a:prstGeom prst="ellipse">
            <a:avLst/>
          </a:prstGeom>
          <a:noFill/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89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14" grpId="0" animBg="1"/>
      <p:bldP spid="16" grpId="0" animBg="1"/>
      <p:bldP spid="17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380515" y="5700485"/>
            <a:ext cx="44250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과정 </a:t>
            </a:r>
            <a:r>
              <a:rPr lang="en-US" altLang="ko-KR" sz="5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1</a:t>
            </a:r>
            <a:r>
              <a:rPr lang="ko-KR" altLang="en-US" sz="5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단계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15836" y="156028"/>
            <a:ext cx="9160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마우스 제작에 필요한 센서의 사용과 이해</a:t>
            </a:r>
          </a:p>
        </p:txBody>
      </p:sp>
      <p:pic>
        <p:nvPicPr>
          <p:cNvPr id="2" name="KakaoTalk_20201111_03213916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6949" y="4083819"/>
            <a:ext cx="4655116" cy="2550246"/>
          </a:xfrm>
          <a:prstGeom prst="rect">
            <a:avLst/>
          </a:prstGeom>
        </p:spPr>
      </p:pic>
      <p:pic>
        <p:nvPicPr>
          <p:cNvPr id="4" name="KakaoTalk_20201111_03265143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09014" y="1556644"/>
            <a:ext cx="4996543" cy="3848100"/>
          </a:xfrm>
          <a:prstGeom prst="rect">
            <a:avLst/>
          </a:prstGeom>
        </p:spPr>
      </p:pic>
      <p:pic>
        <p:nvPicPr>
          <p:cNvPr id="3" name="KakaoTalk_20201111_03500682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4157" y="717270"/>
            <a:ext cx="5600700" cy="314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3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98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2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1814" y="5700485"/>
            <a:ext cx="54537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과정 </a:t>
            </a:r>
            <a:r>
              <a:rPr lang="en-US" altLang="ko-KR" sz="5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2 - 1</a:t>
            </a:r>
            <a:r>
              <a:rPr lang="ko-KR" altLang="en-US" sz="5000" b="1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단계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5390" y="254593"/>
            <a:ext cx="10861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3000" dirty="0" err="1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자이로</a:t>
            </a:r>
            <a:r>
              <a:rPr lang="ko-KR" altLang="en-US" sz="3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센서를 이용한 마우스 포인터 제어</a:t>
            </a:r>
          </a:p>
        </p:txBody>
      </p:sp>
      <p:pic>
        <p:nvPicPr>
          <p:cNvPr id="2" name="KakaoTalk_20201111_113856673">
            <a:hlinkClick r:id="" action="ppaction://media"/>
            <a:extLst>
              <a:ext uri="{FF2B5EF4-FFF2-40B4-BE49-F238E27FC236}">
                <a16:creationId xmlns:a16="http://schemas.microsoft.com/office/drawing/2014/main" id="{EBB5ACC0-24A1-4FFC-ABB9-AECC9B93A5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9591" y="935887"/>
            <a:ext cx="9292816" cy="463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22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2025</TotalTime>
  <Words>556</Words>
  <Application>Microsoft Office PowerPoint</Application>
  <PresentationFormat>와이드스크린</PresentationFormat>
  <Paragraphs>82</Paragraphs>
  <Slides>17</Slides>
  <Notes>12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Arial</vt:lpstr>
      <vt:lpstr>서울남산체 EB</vt:lpstr>
      <vt:lpstr>Algerian</vt:lpstr>
      <vt:lpstr>서울남산체 B</vt:lpstr>
      <vt:lpstr>Office 테마</vt:lpstr>
      <vt:lpstr>PowerPoint 프레젠테이션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강동대</dc:creator>
  <cp:lastModifiedBy>이근-컴퓨터정보과[학생]</cp:lastModifiedBy>
  <cp:revision>126</cp:revision>
  <dcterms:created xsi:type="dcterms:W3CDTF">2020-11-04T12:44:56Z</dcterms:created>
  <dcterms:modified xsi:type="dcterms:W3CDTF">2020-11-12T02:31:42Z</dcterms:modified>
  <cp:contentStatus/>
</cp:coreProperties>
</file>